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 snapToObjects="1">
      <p:cViewPr varScale="1">
        <p:scale>
          <a:sx n="147" d="100"/>
          <a:sy n="147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6197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88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5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86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04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94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632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594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12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515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44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 12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3" name="Shape 1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9" name="Shape 19"/>
          <p:cNvGrpSpPr/>
          <p:nvPr/>
        </p:nvGrpSpPr>
        <p:grpSpPr>
          <a:xfrm>
            <a:off x="936600" y="836094"/>
            <a:ext cx="7270800" cy="3471305"/>
            <a:chOff x="936600" y="836094"/>
            <a:chExt cx="7270800" cy="3471305"/>
          </a:xfrm>
        </p:grpSpPr>
        <p:cxnSp>
          <p:nvCxnSpPr>
            <p:cNvPr id="20" name="Shape 20"/>
            <p:cNvCxnSpPr/>
            <p:nvPr/>
          </p:nvCxnSpPr>
          <p:spPr>
            <a:xfrm>
              <a:off x="943039" y="836094"/>
              <a:ext cx="7257900" cy="0"/>
            </a:xfrm>
            <a:prstGeom prst="straightConnector1">
              <a:avLst/>
            </a:prstGeom>
            <a:noFill/>
            <a:ln w="19050" cap="flat" cmpd="sng">
              <a:solidFill>
                <a:srgbClr val="253036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1" name="Shape 21"/>
            <p:cNvSpPr/>
            <p:nvPr/>
          </p:nvSpPr>
          <p:spPr>
            <a:xfrm>
              <a:off x="936600" y="836100"/>
              <a:ext cx="7270800" cy="3471300"/>
            </a:xfrm>
            <a:prstGeom prst="rect">
              <a:avLst/>
            </a:prstGeom>
            <a:solidFill>
              <a:srgbClr val="242E34">
                <a:alpha val="6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22" name="Shape 22"/>
            <p:cNvCxnSpPr/>
            <p:nvPr/>
          </p:nvCxnSpPr>
          <p:spPr>
            <a:xfrm>
              <a:off x="943039" y="4307394"/>
              <a:ext cx="7257900" cy="0"/>
            </a:xfrm>
            <a:prstGeom prst="straightConnector1">
              <a:avLst/>
            </a:prstGeom>
            <a:noFill/>
            <a:ln w="19050" cap="flat" cmpd="sng">
              <a:solidFill>
                <a:srgbClr val="253036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23" name="Shape 23"/>
          <p:cNvGrpSpPr/>
          <p:nvPr/>
        </p:nvGrpSpPr>
        <p:grpSpPr>
          <a:xfrm>
            <a:off x="4325100" y="2836050"/>
            <a:ext cx="493799" cy="139812"/>
            <a:chOff x="4325100" y="2836050"/>
            <a:chExt cx="493799" cy="139812"/>
          </a:xfrm>
        </p:grpSpPr>
        <p:sp>
          <p:nvSpPr>
            <p:cNvPr id="24" name="Shape 24"/>
            <p:cNvSpPr/>
            <p:nvPr/>
          </p:nvSpPr>
          <p:spPr>
            <a:xfrm>
              <a:off x="4325100" y="2836050"/>
              <a:ext cx="127200" cy="13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508400" y="2836052"/>
              <a:ext cx="127200" cy="13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691699" y="2836062"/>
              <a:ext cx="127200" cy="13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  <p:sp>
        <p:nvSpPr>
          <p:cNvPr id="49" name="Shape 49"/>
          <p:cNvSpPr/>
          <p:nvPr/>
        </p:nvSpPr>
        <p:spPr>
          <a:xfrm>
            <a:off x="0" y="482850"/>
            <a:ext cx="9144000" cy="4177800"/>
          </a:xfrm>
          <a:prstGeom prst="rect">
            <a:avLst/>
          </a:prstGeom>
          <a:solidFill>
            <a:srgbClr val="1A2226">
              <a:alpha val="773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" name="Shape 5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" name="Shape 9" descr="paintingbackmed.jp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55300" y="-361875"/>
            <a:ext cx="5966528" cy="59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 descr="paintingbackmed.jp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96700" y="-361875"/>
            <a:ext cx="5966528" cy="59545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gif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6.jpg"/><Relationship Id="rId5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gif"/><Relationship Id="rId5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>
                <a:latin typeface="Helvetica Neue Medium" charset="0"/>
                <a:ea typeface="Helvetica Neue Medium" charset="0"/>
                <a:cs typeface="Helvetica Neue Medium" charset="0"/>
              </a:rPr>
              <a:t>Vibrating Wallpaper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By Tim Shur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Differential Geometry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3300" y="0"/>
            <a:ext cx="2591175" cy="2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625" y="2235924"/>
            <a:ext cx="2591175" cy="25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350" y="-5"/>
            <a:ext cx="2591175" cy="2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350" y="2240664"/>
            <a:ext cx="2591175" cy="2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54" y="0"/>
            <a:ext cx="2591175" cy="2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59" y="2235924"/>
            <a:ext cx="2591174" cy="25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169" y="-5"/>
            <a:ext cx="2591175" cy="2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169" y="2240664"/>
            <a:ext cx="2591175" cy="2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625" y="4481264"/>
            <a:ext cx="2591175" cy="25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350" y="4486004"/>
            <a:ext cx="2591175" cy="2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59" y="4481264"/>
            <a:ext cx="2591174" cy="25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169" y="4486004"/>
            <a:ext cx="2591175" cy="2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-203300" y="0"/>
            <a:ext cx="9453600" cy="5143500"/>
          </a:xfrm>
          <a:prstGeom prst="rect">
            <a:avLst/>
          </a:prstGeom>
          <a:solidFill>
            <a:srgbClr val="141A1E">
              <a:alpha val="780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Helvetica Neue Medium" charset="0"/>
                <a:ea typeface="Helvetica Neue Medium" charset="0"/>
                <a:cs typeface="Helvetica Neue Medium" charset="0"/>
              </a:rPr>
              <a:t>Any Questions?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1509750" y="3154550"/>
            <a:ext cx="61245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Work Based on Farris’ </a:t>
            </a:r>
            <a:r>
              <a:rPr lang="en" sz="1800" i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Creating Symmetry</a:t>
            </a:r>
            <a:r>
              <a:rPr lang="en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and the open source software by Bowdoin students </a:t>
            </a:r>
            <a:r>
              <a:rPr lang="en" sz="1800" i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SymmetryWorks!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14050" y="155515"/>
            <a:ext cx="6227100" cy="334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>
                <a:solidFill>
                  <a:schemeClr val="dk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What is Wallpaper?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4294967295"/>
          </p:nvPr>
        </p:nvSpPr>
        <p:spPr>
          <a:xfrm>
            <a:off x="235500" y="2458040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A pattern with horizontal and vertical translational symmetry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Can also have other symmetry such as rotational symmetry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Can be created with domain coloring with special functions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Quite complex</a:t>
            </a:r>
          </a:p>
        </p:txBody>
      </p:sp>
      <p:pic>
        <p:nvPicPr>
          <p:cNvPr id="78" name="Shape 78" descr="paintingbackmed.jpg"/>
          <p:cNvPicPr preferRelativeResize="0"/>
          <p:nvPr/>
        </p:nvPicPr>
        <p:blipFill rotWithShape="1">
          <a:blip r:embed="rId3">
            <a:alphaModFix/>
          </a:blip>
          <a:srcRect l="29360" t="33151" r="39727" b="36342"/>
          <a:stretch/>
        </p:blipFill>
        <p:spPr>
          <a:xfrm rot="7200556">
            <a:off x="7035113" y="2606237"/>
            <a:ext cx="1844246" cy="1816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14050" y="-301675"/>
            <a:ext cx="7494300" cy="334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dk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What is Domain Coloring?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4294967295"/>
          </p:nvPr>
        </p:nvSpPr>
        <p:spPr>
          <a:xfrm>
            <a:off x="235500" y="2000850"/>
            <a:ext cx="52638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Method to visualize complex functions,                  .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Find a complex function to visualize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Get a color wheel image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Use the output of the function for the color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Plot the color at the domain’s coordinates</a:t>
            </a:r>
          </a:p>
        </p:txBody>
      </p:sp>
      <p:pic>
        <p:nvPicPr>
          <p:cNvPr id="85" name="Shape 85" descr="CodeCogsEqn 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877" y="2144750"/>
            <a:ext cx="930850" cy="20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 descr="Unit_circle_domain_coloring.png"/>
          <p:cNvPicPr preferRelativeResize="0"/>
          <p:nvPr/>
        </p:nvPicPr>
        <p:blipFill rotWithShape="1">
          <a:blip r:embed="rId4">
            <a:alphaModFix/>
          </a:blip>
          <a:srcRect l="29862" t="22080" r="24307" b="14959"/>
          <a:stretch/>
        </p:blipFill>
        <p:spPr>
          <a:xfrm>
            <a:off x="6693764" y="873425"/>
            <a:ext cx="1656899" cy="16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 descr="Sine_Wave_Domain_Coloring_Corrected.png"/>
          <p:cNvPicPr preferRelativeResize="0"/>
          <p:nvPr/>
        </p:nvPicPr>
        <p:blipFill rotWithShape="1">
          <a:blip r:embed="rId5">
            <a:alphaModFix/>
          </a:blip>
          <a:srcRect l="54411" t="10323" r="1719" b="24914"/>
          <a:stretch/>
        </p:blipFill>
        <p:spPr>
          <a:xfrm>
            <a:off x="5987303" y="2978425"/>
            <a:ext cx="3054600" cy="144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>
            <a:off x="7532275" y="2581925"/>
            <a:ext cx="0" cy="325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9" name="Shape 89"/>
          <p:cNvSpPr txBox="1">
            <a:spLocks noGrp="1"/>
          </p:cNvSpPr>
          <p:nvPr>
            <p:ph type="body" idx="4294967295"/>
          </p:nvPr>
        </p:nvSpPr>
        <p:spPr>
          <a:xfrm>
            <a:off x="6036588" y="2575085"/>
            <a:ext cx="12045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sin(z)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4294967295"/>
          </p:nvPr>
        </p:nvSpPr>
        <p:spPr>
          <a:xfrm>
            <a:off x="6887071" y="484250"/>
            <a:ext cx="17433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color wheel</a:t>
            </a:r>
          </a:p>
        </p:txBody>
      </p:sp>
      <p:sp>
        <p:nvSpPr>
          <p:cNvPr id="91" name="Shape 91"/>
          <p:cNvSpPr/>
          <p:nvPr/>
        </p:nvSpPr>
        <p:spPr>
          <a:xfrm>
            <a:off x="6737522" y="1677425"/>
            <a:ext cx="2114350" cy="2020325"/>
          </a:xfrm>
          <a:custGeom>
            <a:avLst/>
            <a:gdLst/>
            <a:ahLst/>
            <a:cxnLst/>
            <a:rect l="0" t="0" r="0" b="0"/>
            <a:pathLst>
              <a:path w="84574" h="80813" extrusionOk="0">
                <a:moveTo>
                  <a:pt x="0" y="80813"/>
                </a:moveTo>
                <a:cubicBezTo>
                  <a:pt x="10132" y="79021"/>
                  <a:pt x="46708" y="80195"/>
                  <a:pt x="60795" y="70063"/>
                </a:cubicBezTo>
                <a:cubicBezTo>
                  <a:pt x="74881" y="59930"/>
                  <a:pt x="84087" y="31695"/>
                  <a:pt x="84520" y="20018"/>
                </a:cubicBezTo>
                <a:cubicBezTo>
                  <a:pt x="84952" y="8340"/>
                  <a:pt x="66911" y="3336"/>
                  <a:pt x="6339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oval" w="lg" len="lg"/>
            <a:tailEnd type="oval" w="lg" len="lg"/>
          </a:ln>
        </p:spPr>
      </p:sp>
      <p:sp>
        <p:nvSpPr>
          <p:cNvPr id="92" name="Shape 92"/>
          <p:cNvSpPr txBox="1">
            <a:spLocks noGrp="1"/>
          </p:cNvSpPr>
          <p:nvPr>
            <p:ph type="body" idx="4294967295"/>
          </p:nvPr>
        </p:nvSpPr>
        <p:spPr>
          <a:xfrm>
            <a:off x="6327646" y="3697750"/>
            <a:ext cx="15807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sin(pi/2 + 0i)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4294967295"/>
          </p:nvPr>
        </p:nvSpPr>
        <p:spPr>
          <a:xfrm>
            <a:off x="8802071" y="4371212"/>
            <a:ext cx="15807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4294967295"/>
          </p:nvPr>
        </p:nvSpPr>
        <p:spPr>
          <a:xfrm>
            <a:off x="5682496" y="2854125"/>
            <a:ext cx="15807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Im</a:t>
            </a:r>
            <a:endParaRPr lang="en" sz="12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95" name="Shape 95"/>
          <p:cNvCxnSpPr/>
          <p:nvPr/>
        </p:nvCxnSpPr>
        <p:spPr>
          <a:xfrm rot="10800000" flipH="1">
            <a:off x="5986850" y="2863600"/>
            <a:ext cx="9300" cy="156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" name="Shape 96"/>
          <p:cNvCxnSpPr/>
          <p:nvPr/>
        </p:nvCxnSpPr>
        <p:spPr>
          <a:xfrm>
            <a:off x="5986850" y="4429900"/>
            <a:ext cx="3169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/>
          <p:nvPr/>
        </p:nvCxnSpPr>
        <p:spPr>
          <a:xfrm rot="10800000">
            <a:off x="6700450" y="701272"/>
            <a:ext cx="0" cy="1812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" name="Shape 98"/>
          <p:cNvCxnSpPr/>
          <p:nvPr/>
        </p:nvCxnSpPr>
        <p:spPr>
          <a:xfrm flipV="1">
            <a:off x="6693764" y="2506430"/>
            <a:ext cx="1823219" cy="147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 txBox="1">
            <a:spLocks noGrp="1"/>
          </p:cNvSpPr>
          <p:nvPr>
            <p:ph type="body" idx="4294967295"/>
          </p:nvPr>
        </p:nvSpPr>
        <p:spPr>
          <a:xfrm>
            <a:off x="6372417" y="738785"/>
            <a:ext cx="15807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Im</a:t>
            </a:r>
            <a:endParaRPr lang="en" sz="12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8111128" y="2440172"/>
            <a:ext cx="15807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14050" y="625800"/>
            <a:ext cx="7941600" cy="158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dk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Then How Do We Make Wallpaper?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235500" y="2153250"/>
            <a:ext cx="3759300" cy="206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Do the same thing with a special wallpaper function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We can also use any image (such as a photograph) instead of a color wheel!</a:t>
            </a:r>
          </a:p>
        </p:txBody>
      </p:sp>
      <p:pic>
        <p:nvPicPr>
          <p:cNvPr id="107" name="Shape 107" descr="paintingraw.jpg"/>
          <p:cNvPicPr preferRelativeResize="0"/>
          <p:nvPr/>
        </p:nvPicPr>
        <p:blipFill rotWithShape="1">
          <a:blip r:embed="rId3">
            <a:alphaModFix/>
          </a:blip>
          <a:srcRect l="7827" r="8280"/>
          <a:stretch/>
        </p:blipFill>
        <p:spPr>
          <a:xfrm>
            <a:off x="4254525" y="2170200"/>
            <a:ext cx="1961850" cy="187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 descr="flowerwallpaper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6979" y="2170198"/>
            <a:ext cx="1870650" cy="187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Shape 109"/>
          <p:cNvCxnSpPr/>
          <p:nvPr/>
        </p:nvCxnSpPr>
        <p:spPr>
          <a:xfrm flipV="1">
            <a:off x="6379025" y="3094394"/>
            <a:ext cx="325304" cy="1112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14050" y="79325"/>
            <a:ext cx="7118100" cy="334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>
                <a:solidFill>
                  <a:schemeClr val="dk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What is Vibrating Wallpaper?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4294967295"/>
          </p:nvPr>
        </p:nvSpPr>
        <p:spPr>
          <a:xfrm>
            <a:off x="235500" y="2458050"/>
            <a:ext cx="78354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We can take wallpaper and move it through time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Our goal is to animate wallpaper in a natural way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First, we develop our method with simple cases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14050" y="625800"/>
            <a:ext cx="7941600" cy="158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>
                <a:solidFill>
                  <a:schemeClr val="dk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How Can We Animate a String?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4294967295"/>
          </p:nvPr>
        </p:nvSpPr>
        <p:spPr>
          <a:xfrm>
            <a:off x="235500" y="2153250"/>
            <a:ext cx="3759300" cy="11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Given a string fixed at both ends and an initial position, we simply solve the wave equation!</a:t>
            </a:r>
          </a:p>
        </p:txBody>
      </p:sp>
      <p:cxnSp>
        <p:nvCxnSpPr>
          <p:cNvPr id="122" name="Shape 122"/>
          <p:cNvCxnSpPr/>
          <p:nvPr/>
        </p:nvCxnSpPr>
        <p:spPr>
          <a:xfrm flipV="1">
            <a:off x="6425243" y="3176682"/>
            <a:ext cx="327188" cy="1368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123" name="Shape 123"/>
          <p:cNvGrpSpPr/>
          <p:nvPr/>
        </p:nvGrpSpPr>
        <p:grpSpPr>
          <a:xfrm>
            <a:off x="1806900" y="3413930"/>
            <a:ext cx="1683300" cy="956919"/>
            <a:chOff x="1654500" y="3566330"/>
            <a:chExt cx="1683300" cy="956919"/>
          </a:xfrm>
        </p:grpSpPr>
        <p:pic>
          <p:nvPicPr>
            <p:cNvPr id="124" name="Shape 124" descr="Screen Shot 2017-06-13 at 9.37.36 PM.png"/>
            <p:cNvPicPr preferRelativeResize="0"/>
            <p:nvPr/>
          </p:nvPicPr>
          <p:blipFill rotWithShape="1">
            <a:blip r:embed="rId3">
              <a:alphaModFix/>
            </a:blip>
            <a:srcRect l="7626" r="4707"/>
            <a:stretch/>
          </p:blipFill>
          <p:spPr>
            <a:xfrm>
              <a:off x="1654500" y="3806665"/>
              <a:ext cx="935200" cy="41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Shape 125" descr="Screen Shot 2017-06-13 at 9.38.00 PM.png"/>
            <p:cNvPicPr preferRelativeResize="0"/>
            <p:nvPr/>
          </p:nvPicPr>
          <p:blipFill rotWithShape="1">
            <a:blip r:embed="rId4">
              <a:alphaModFix/>
            </a:blip>
            <a:srcRect l="2362"/>
            <a:stretch/>
          </p:blipFill>
          <p:spPr>
            <a:xfrm>
              <a:off x="1654500" y="4247025"/>
              <a:ext cx="1683300" cy="27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 descr="Screen Shot 2017-06-13 at 9.39.32 PM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54500" y="3566330"/>
              <a:ext cx="1076325" cy="219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Shape 127"/>
          <p:cNvSpPr txBox="1">
            <a:spLocks noGrp="1"/>
          </p:cNvSpPr>
          <p:nvPr>
            <p:ph type="body" idx="4294967295"/>
          </p:nvPr>
        </p:nvSpPr>
        <p:spPr>
          <a:xfrm>
            <a:off x="326850" y="3332450"/>
            <a:ext cx="1480200" cy="1363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initial position</a:t>
            </a:r>
          </a:p>
          <a:p>
            <a:pPr lvl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wave equation</a:t>
            </a:r>
          </a:p>
          <a:p>
            <a:pPr lvl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solution!</a:t>
            </a:r>
          </a:p>
          <a:p>
            <a:pPr lvl="0" algn="r" rtl="0">
              <a:spcBef>
                <a:spcPts val="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128" name="Shape 128" descr="stringStil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300" y="2181350"/>
            <a:ext cx="2004350" cy="2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 descr="stringAnimat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6025" y="2181350"/>
            <a:ext cx="2004350" cy="2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 descr="Screen Shot 2017-06-13 at 9.59.33 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9500" y="4266955"/>
            <a:ext cx="318135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14050" y="625800"/>
            <a:ext cx="8506200" cy="158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>
                <a:solidFill>
                  <a:schemeClr val="dk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How Can We Animate a Surface?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4294967295"/>
          </p:nvPr>
        </p:nvSpPr>
        <p:spPr>
          <a:xfrm>
            <a:off x="235500" y="2153250"/>
            <a:ext cx="3759300" cy="11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Given a surface with fixed boundary and initial displacement, we simply solve the wave equation (again).</a:t>
            </a:r>
          </a:p>
        </p:txBody>
      </p:sp>
      <p:cxnSp>
        <p:nvCxnSpPr>
          <p:cNvPr id="137" name="Shape 137"/>
          <p:cNvCxnSpPr/>
          <p:nvPr/>
        </p:nvCxnSpPr>
        <p:spPr>
          <a:xfrm flipV="1">
            <a:off x="6443919" y="3176682"/>
            <a:ext cx="313535" cy="1368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" name="Shape 138"/>
          <p:cNvSpPr txBox="1">
            <a:spLocks noGrp="1"/>
          </p:cNvSpPr>
          <p:nvPr>
            <p:ph type="body" idx="4294967295"/>
          </p:nvPr>
        </p:nvSpPr>
        <p:spPr>
          <a:xfrm>
            <a:off x="-206550" y="3332450"/>
            <a:ext cx="1480200" cy="1363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initial position</a:t>
            </a:r>
          </a:p>
          <a:p>
            <a:pPr lvl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wave equation</a:t>
            </a:r>
          </a:p>
          <a:p>
            <a:pPr lvl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solution!</a:t>
            </a:r>
          </a:p>
          <a:p>
            <a:pPr lvl="0" algn="r" rtl="0">
              <a:spcBef>
                <a:spcPts val="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139" name="Shape 139" descr="Screen Shot 2017-06-13 at 10.02.2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75" y="4147230"/>
            <a:ext cx="28479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 descr="Screen Shot 2017-06-13 at 10.02.40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175" y="4256775"/>
            <a:ext cx="2033025" cy="3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 descr="Screen Shot 2017-06-13 at 10.02.16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075" y="3703948"/>
            <a:ext cx="1480200" cy="41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 descr="Screen Shot 2017-06-13 at 10.03.47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2078" y="3403495"/>
            <a:ext cx="2033013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surfaceStill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0975" y="2181350"/>
            <a:ext cx="2004350" cy="2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surfaceAnimate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2372" y="2181350"/>
            <a:ext cx="2004350" cy="20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14050" y="625800"/>
            <a:ext cx="8506200" cy="158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dk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Then How Do We Animate Wallpaper?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4294967295"/>
          </p:nvPr>
        </p:nvSpPr>
        <p:spPr>
          <a:xfrm>
            <a:off x="235500" y="2153250"/>
            <a:ext cx="3759300" cy="11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The exact same thing with a complex function! Simply find the special solutions to the wave equation.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Solution for complex-valued surfaces:</a:t>
            </a:r>
          </a:p>
        </p:txBody>
      </p:sp>
      <p:cxnSp>
        <p:nvCxnSpPr>
          <p:cNvPr id="151" name="Shape 151"/>
          <p:cNvCxnSpPr/>
          <p:nvPr/>
        </p:nvCxnSpPr>
        <p:spPr>
          <a:xfrm flipV="1">
            <a:off x="6432082" y="3172773"/>
            <a:ext cx="313538" cy="107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52" name="Shape 152" descr="Screen Shot 2017-06-13 at 10.25.3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162" y="4132390"/>
            <a:ext cx="2313981" cy="3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flowerwallpaper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975" y="2181350"/>
            <a:ext cx="2004352" cy="200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 descr="paintingmov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375" y="2181350"/>
            <a:ext cx="2004350" cy="20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14050" y="625800"/>
            <a:ext cx="8506200" cy="158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>
                <a:solidFill>
                  <a:schemeClr val="dk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Other Examples &amp; Future Research</a:t>
            </a:r>
          </a:p>
        </p:txBody>
      </p:sp>
      <p:pic>
        <p:nvPicPr>
          <p:cNvPr id="160" name="Shape 160" descr="hnet.com-gifmaker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50" y="1922100"/>
            <a:ext cx="2591175" cy="2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 descr="Webp.net-gifmaker (9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412" y="1922099"/>
            <a:ext cx="2591175" cy="25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 descr="hnet.com-gifmaker 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799" y="1922099"/>
            <a:ext cx="2591175" cy="25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Macintosh PowerPoint</Application>
  <PresentationFormat>On-screen Show (16:9)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Helvetica Neue Medium</vt:lpstr>
      <vt:lpstr>Oswald</vt:lpstr>
      <vt:lpstr>Arial</vt:lpstr>
      <vt:lpstr>Avenir Next</vt:lpstr>
      <vt:lpstr>Average</vt:lpstr>
      <vt:lpstr>Slate</vt:lpstr>
      <vt:lpstr>Vibrating Wallpaper</vt:lpstr>
      <vt:lpstr>What is Wallpaper?</vt:lpstr>
      <vt:lpstr>What is Domain Coloring?</vt:lpstr>
      <vt:lpstr>Then How Do We Make Wallpaper?</vt:lpstr>
      <vt:lpstr>What is Vibrating Wallpaper?</vt:lpstr>
      <vt:lpstr>How Can We Animate a String?</vt:lpstr>
      <vt:lpstr>How Can We Animate a Surface?</vt:lpstr>
      <vt:lpstr>Then How Do We Animate Wallpaper?</vt:lpstr>
      <vt:lpstr>Other Examples &amp; Future Research</vt:lpstr>
      <vt:lpstr>Any Questions?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Vibrating Wallpaper</dc:title>
  <cp:lastModifiedBy>Tim Shur</cp:lastModifiedBy>
  <cp:revision>1</cp:revision>
  <dcterms:modified xsi:type="dcterms:W3CDTF">2017-09-25T22:07:49Z</dcterms:modified>
</cp:coreProperties>
</file>